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96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8303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277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8984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893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8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153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9535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368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167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049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180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8810E-B8BE-554E-9A99-CCD6C54A23FE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6D31-A19B-4B48-B7A6-71AD895A4C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8372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Bild 30" descr="IMG_024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49" y="0"/>
            <a:ext cx="51223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47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82055" cy="68580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5431705" y="264072"/>
            <a:ext cx="3117410" cy="6334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de-DE" sz="7200" b="1" dirty="0" err="1"/>
              <a:t>p</a:t>
            </a:r>
            <a:r>
              <a:rPr lang="de-DE" sz="7200" b="1" dirty="0" err="1" smtClean="0"/>
              <a:t>rofit</a:t>
            </a:r>
            <a:endParaRPr lang="de-DE" sz="7200" b="1" dirty="0" smtClean="0"/>
          </a:p>
          <a:p>
            <a:pPr>
              <a:lnSpc>
                <a:spcPct val="80000"/>
              </a:lnSpc>
            </a:pPr>
            <a:r>
              <a:rPr lang="de-DE" sz="7200" b="1" dirty="0" err="1"/>
              <a:t>i</a:t>
            </a:r>
            <a:r>
              <a:rPr lang="de-DE" sz="7200" b="1" dirty="0" err="1" smtClean="0"/>
              <a:t>s</a:t>
            </a:r>
            <a:endParaRPr lang="de-DE" sz="7200" b="1" dirty="0" smtClean="0"/>
          </a:p>
          <a:p>
            <a:pPr>
              <a:lnSpc>
                <a:spcPct val="80000"/>
              </a:lnSpc>
            </a:pPr>
            <a:r>
              <a:rPr lang="de-DE" sz="7200" b="1" dirty="0" err="1"/>
              <a:t>o</a:t>
            </a:r>
            <a:r>
              <a:rPr lang="de-DE" sz="7200" b="1" dirty="0" err="1" smtClean="0"/>
              <a:t>pinion</a:t>
            </a:r>
            <a:endParaRPr lang="de-DE" sz="7200" b="1" dirty="0" smtClean="0"/>
          </a:p>
          <a:p>
            <a:pPr>
              <a:lnSpc>
                <a:spcPct val="80000"/>
              </a:lnSpc>
            </a:pPr>
            <a:endParaRPr lang="de-DE" sz="7200" b="1" dirty="0"/>
          </a:p>
          <a:p>
            <a:pPr>
              <a:lnSpc>
                <a:spcPct val="80000"/>
              </a:lnSpc>
            </a:pPr>
            <a:r>
              <a:rPr lang="de-DE" sz="7200" b="1" dirty="0"/>
              <a:t>c</a:t>
            </a:r>
            <a:r>
              <a:rPr lang="de-DE" sz="7200" b="1" dirty="0" smtClean="0"/>
              <a:t>ash </a:t>
            </a:r>
          </a:p>
          <a:p>
            <a:pPr>
              <a:lnSpc>
                <a:spcPct val="80000"/>
              </a:lnSpc>
            </a:pPr>
            <a:r>
              <a:rPr lang="de-DE" sz="7200" b="1" dirty="0" err="1"/>
              <a:t>i</a:t>
            </a:r>
            <a:r>
              <a:rPr lang="de-DE" sz="7200" b="1" dirty="0" err="1" smtClean="0"/>
              <a:t>s</a:t>
            </a:r>
            <a:r>
              <a:rPr lang="de-DE" sz="7200" b="1" dirty="0" smtClean="0"/>
              <a:t> </a:t>
            </a:r>
          </a:p>
          <a:p>
            <a:pPr>
              <a:lnSpc>
                <a:spcPct val="80000"/>
              </a:lnSpc>
            </a:pPr>
            <a:r>
              <a:rPr lang="de-DE" sz="7200" b="1" dirty="0" err="1" smtClean="0"/>
              <a:t>fact</a:t>
            </a:r>
            <a:endParaRPr lang="de-DE" sz="7200" b="1" dirty="0"/>
          </a:p>
        </p:txBody>
      </p:sp>
    </p:spTree>
    <p:extLst>
      <p:ext uri="{BB962C8B-B14F-4D97-AF65-F5344CB8AC3E}">
        <p14:creationId xmlns:p14="http://schemas.microsoft.com/office/powerpoint/2010/main" val="1567043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Macintosh PowerPoint</Application>
  <PresentationFormat>Bildschirmpräsentation (4:3)</PresentationFormat>
  <Paragraphs>7</Paragraphs>
  <Slides>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Office-Design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DJ J</dc:creator>
  <cp:lastModifiedBy>DJ J</cp:lastModifiedBy>
  <cp:revision>5</cp:revision>
  <dcterms:created xsi:type="dcterms:W3CDTF">2018-01-20T21:38:32Z</dcterms:created>
  <dcterms:modified xsi:type="dcterms:W3CDTF">2018-01-27T09:19:36Z</dcterms:modified>
</cp:coreProperties>
</file>